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9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9257F30-CE0C-45B6-8506-ADAE2B5940E5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CDD4BB-99FA-4921-81CC-112C66A00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33400"/>
            <a:ext cx="8610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Hoy </a:t>
            </a:r>
            <a:r>
              <a:rPr lang="es-CO" dirty="0" smtClean="0"/>
              <a:t>es el 30 de abril del 2012</a:t>
            </a:r>
          </a:p>
          <a:p>
            <a:r>
              <a:rPr lang="es-CO" dirty="0" smtClean="0"/>
              <a:t>Mi nombre es____________________________________________</a:t>
            </a:r>
          </a:p>
          <a:p>
            <a:endParaRPr lang="es-CO" dirty="0"/>
          </a:p>
          <a:p>
            <a:endParaRPr lang="es-CO" dirty="0" smtClean="0"/>
          </a:p>
          <a:p>
            <a:r>
              <a:rPr lang="es-CO" sz="2800" dirty="0" smtClean="0"/>
              <a:t>Propósito #56  :  </a:t>
            </a:r>
            <a:r>
              <a:rPr lang="es-CO" sz="2800" dirty="0" smtClean="0">
                <a:latin typeface="Vrinda"/>
                <a:cs typeface="Vrinda"/>
              </a:rPr>
              <a:t>¿</a:t>
            </a:r>
            <a:r>
              <a:rPr lang="es-CO" sz="2800" dirty="0" smtClean="0"/>
              <a:t>Te gusta ir de compras?</a:t>
            </a:r>
          </a:p>
          <a:p>
            <a:endParaRPr lang="es-CO" sz="2800" dirty="0"/>
          </a:p>
          <a:p>
            <a:r>
              <a:rPr lang="es-CO" sz="2800" dirty="0" smtClean="0"/>
              <a:t>Actividad Inicial: </a:t>
            </a:r>
          </a:p>
          <a:p>
            <a:r>
              <a:rPr lang="es-CO" sz="2800" dirty="0" smtClean="0"/>
              <a:t>Responde las preguntas. </a:t>
            </a:r>
          </a:p>
          <a:p>
            <a:endParaRPr lang="es-CO" sz="2800" dirty="0"/>
          </a:p>
          <a:p>
            <a:pPr marL="342900" indent="-342900">
              <a:buAutoNum type="arabicPeriod"/>
            </a:pPr>
            <a:r>
              <a:rPr lang="es-CO" sz="2800" dirty="0" smtClean="0">
                <a:latin typeface="Vrinda"/>
                <a:cs typeface="Vrinda"/>
              </a:rPr>
              <a:t>¿Cómo </a:t>
            </a:r>
            <a:r>
              <a:rPr lang="es-CO" sz="2800" dirty="0" smtClean="0">
                <a:latin typeface="Vrinda"/>
                <a:cs typeface="Vrinda"/>
              </a:rPr>
              <a:t>está </a:t>
            </a:r>
            <a:r>
              <a:rPr lang="es-CO" sz="2800" dirty="0" smtClean="0">
                <a:latin typeface="Vrinda"/>
                <a:cs typeface="Vrinda"/>
              </a:rPr>
              <a:t>tu compañero hoy?</a:t>
            </a:r>
          </a:p>
          <a:p>
            <a:pPr marL="342900" indent="-342900"/>
            <a:endParaRPr lang="es-CO" sz="2800" dirty="0" smtClean="0">
              <a:latin typeface="Vrinda"/>
              <a:cs typeface="Vrinda"/>
            </a:endParaRPr>
          </a:p>
          <a:p>
            <a:pPr marL="342900" indent="-342900"/>
            <a:r>
              <a:rPr lang="es-CO" sz="2800" dirty="0" smtClean="0">
                <a:latin typeface="Vrinda"/>
                <a:cs typeface="Vrinda"/>
              </a:rPr>
              <a:t>___________________________________</a:t>
            </a:r>
            <a:endParaRPr lang="es-CO" sz="2800" dirty="0">
              <a:latin typeface="Vrinda"/>
              <a:cs typeface="Vrinda"/>
            </a:endParaRPr>
          </a:p>
          <a:p>
            <a:pPr marL="342900" indent="-342900"/>
            <a:r>
              <a:rPr lang="es-CO" sz="2800" dirty="0" smtClean="0">
                <a:latin typeface="Vrinda"/>
                <a:cs typeface="Vrinda"/>
              </a:rPr>
              <a:t>2. ¿Cómo </a:t>
            </a:r>
            <a:r>
              <a:rPr lang="es-CO" sz="2800" dirty="0" smtClean="0">
                <a:latin typeface="Vrinda"/>
                <a:cs typeface="Vrinda"/>
              </a:rPr>
              <a:t>está </a:t>
            </a:r>
            <a:r>
              <a:rPr lang="es-CO" sz="2800" dirty="0" smtClean="0">
                <a:latin typeface="Vrinda"/>
                <a:cs typeface="Vrinda"/>
              </a:rPr>
              <a:t>tu compañera hoy?</a:t>
            </a:r>
          </a:p>
          <a:p>
            <a:pPr marL="342900" indent="-342900"/>
            <a:endParaRPr lang="es-CO" sz="2800" dirty="0" smtClean="0">
              <a:latin typeface="Vrinda"/>
              <a:cs typeface="Vrinda"/>
            </a:endParaRPr>
          </a:p>
          <a:p>
            <a:pPr marL="342900" indent="-342900"/>
            <a:r>
              <a:rPr lang="es-CO" sz="2800" dirty="0" smtClean="0">
                <a:latin typeface="Vrinda"/>
                <a:cs typeface="Vrinda"/>
              </a:rPr>
              <a:t>____________________________________</a:t>
            </a:r>
          </a:p>
          <a:p>
            <a:pPr marL="342900" indent="-342900"/>
            <a:endParaRPr lang="es-CO" dirty="0">
              <a:latin typeface="Vrinda"/>
              <a:cs typeface="Vrind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44958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 smtClean="0"/>
              <a:t>Mi compañero hoy </a:t>
            </a:r>
            <a:r>
              <a:rPr lang="es-CO" sz="3200" dirty="0" smtClean="0"/>
              <a:t>est</a:t>
            </a:r>
            <a:r>
              <a:rPr lang="es-CO" sz="3200" dirty="0" smtClean="0">
                <a:latin typeface="Vrinda"/>
                <a:cs typeface="Vrinda"/>
              </a:rPr>
              <a:t>á</a:t>
            </a:r>
            <a:r>
              <a:rPr lang="es-CO" sz="3200" dirty="0" smtClean="0"/>
              <a:t> </a:t>
            </a:r>
            <a:r>
              <a:rPr lang="es-CO" sz="3200" dirty="0" smtClean="0"/>
              <a:t>alegre </a:t>
            </a:r>
            <a:r>
              <a:rPr lang="es-CO" sz="3200" dirty="0" smtClean="0">
                <a:sym typeface="Wingdings" pitchFamily="2" charset="2"/>
              </a:rPr>
              <a:t></a:t>
            </a:r>
            <a:endParaRPr lang="es-CO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57150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Mi </a:t>
            </a:r>
            <a:r>
              <a:rPr lang="es-CO" sz="3200" dirty="0" smtClean="0"/>
              <a:t>compañera </a:t>
            </a:r>
            <a:r>
              <a:rPr lang="es-CO" sz="3200" dirty="0" smtClean="0"/>
              <a:t>hoy </a:t>
            </a:r>
            <a:r>
              <a:rPr lang="en-US" sz="3200" dirty="0" err="1" smtClean="0"/>
              <a:t>est</a:t>
            </a:r>
            <a:r>
              <a:rPr lang="en-US" sz="3200" dirty="0" err="1" smtClean="0">
                <a:latin typeface="Vrinda"/>
                <a:cs typeface="Vrinda"/>
              </a:rPr>
              <a:t>á</a:t>
            </a:r>
            <a:r>
              <a:rPr lang="es-CO" sz="3200" dirty="0" smtClean="0"/>
              <a:t> </a:t>
            </a:r>
            <a:r>
              <a:rPr lang="es-CO" sz="3200" dirty="0" smtClean="0"/>
              <a:t>triste  </a:t>
            </a:r>
            <a:r>
              <a:rPr lang="es-CO" sz="3200" dirty="0" smtClean="0">
                <a:sym typeface="Wingdings" pitchFamily="2" charset="2"/>
              </a:rPr>
              <a:t>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7467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 smtClean="0"/>
              <a:t>Tarea:</a:t>
            </a:r>
          </a:p>
          <a:p>
            <a:endParaRPr lang="es-CO" sz="3200" dirty="0" smtClean="0"/>
          </a:p>
          <a:p>
            <a:r>
              <a:rPr lang="es-CO" sz="3200" dirty="0" err="1" smtClean="0"/>
              <a:t>Review</a:t>
            </a:r>
            <a:r>
              <a:rPr lang="es-CO" sz="3200" dirty="0" smtClean="0"/>
              <a:t> </a:t>
            </a:r>
            <a:r>
              <a:rPr lang="es-CO" sz="3200" dirty="0" err="1" smtClean="0"/>
              <a:t>vocabulary</a:t>
            </a:r>
            <a:r>
              <a:rPr lang="es-CO" sz="3200" dirty="0" smtClean="0"/>
              <a:t>. YOU WILL BE GRADED </a:t>
            </a:r>
            <a:r>
              <a:rPr lang="es-CO" sz="3200" dirty="0" err="1" smtClean="0"/>
              <a:t>on</a:t>
            </a:r>
            <a:r>
              <a:rPr lang="es-CO" sz="3200" dirty="0" smtClean="0"/>
              <a:t> </a:t>
            </a:r>
            <a:r>
              <a:rPr lang="es-CO" sz="3200" dirty="0" err="1" smtClean="0"/>
              <a:t>this</a:t>
            </a:r>
            <a:r>
              <a:rPr lang="es-CO" sz="3200" dirty="0" smtClean="0"/>
              <a:t> </a:t>
            </a:r>
            <a:r>
              <a:rPr lang="es-CO" sz="3200" dirty="0" err="1" smtClean="0"/>
              <a:t>tomorrow</a:t>
            </a:r>
            <a:r>
              <a:rPr lang="es-CO" sz="3200" dirty="0" smtClean="0"/>
              <a:t>!!</a:t>
            </a:r>
            <a:endParaRPr lang="es-C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Actividad 1: </a:t>
            </a:r>
          </a:p>
          <a:p>
            <a:r>
              <a:rPr lang="es-CO" sz="2400" dirty="0" smtClean="0"/>
              <a:t>En tu cuaderno, copia el vocabulario</a:t>
            </a:r>
          </a:p>
        </p:txBody>
      </p:sp>
      <p:pic>
        <p:nvPicPr>
          <p:cNvPr id="3" name="Picture 2" descr="IMAGEN-699712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133600"/>
            <a:ext cx="7086600" cy="43135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5200" y="14478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almacén/ la tienda</a:t>
            </a:r>
            <a:endParaRPr lang="es-CO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228600"/>
            <a:ext cx="43434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rinda"/>
                <a:cs typeface="Vrinda"/>
              </a:rPr>
              <a:t>¿</a:t>
            </a:r>
            <a:r>
              <a:rPr lang="es-CO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rinda"/>
                <a:cs typeface="Vrinda"/>
              </a:rPr>
              <a:t>QUÉ HACES cuando vas</a:t>
            </a:r>
          </a:p>
          <a:p>
            <a:pPr algn="ctr"/>
            <a:r>
              <a:rPr lang="es-CO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rinda"/>
                <a:cs typeface="Vrinda"/>
              </a:rPr>
              <a:t>AL </a:t>
            </a:r>
            <a:r>
              <a:rPr lang="es-CO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rinda"/>
                <a:cs typeface="Vrinda"/>
              </a:rPr>
              <a:t>ALMACÉN?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shopping-car-w-housetrans.png"/>
          <p:cNvPicPr>
            <a:picLocks noChangeAspect="1"/>
          </p:cNvPicPr>
          <p:nvPr/>
        </p:nvPicPr>
        <p:blipFill>
          <a:blip r:embed="rId2" cstate="print"/>
          <a:srcRect t="-20809" r="864" b="-8670"/>
          <a:stretch>
            <a:fillRect/>
          </a:stretch>
        </p:blipFill>
        <p:spPr>
          <a:xfrm>
            <a:off x="4572000" y="228600"/>
            <a:ext cx="3276600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4953000"/>
            <a:ext cx="4876800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COMPRAR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ja, caj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05600" y="12192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CAJERA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934200" y="1752600"/>
            <a:ext cx="53340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6096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CAJA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4876800" y="4876800"/>
            <a:ext cx="2819400" cy="1371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81600" y="51054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PAGAR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724400" y="4191000"/>
            <a:ext cx="533400" cy="9144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0"/>
            <a:ext cx="70104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 smtClean="0"/>
              <a:t>Actividad 2: (8 min)</a:t>
            </a:r>
          </a:p>
          <a:p>
            <a:endParaRPr lang="es-CO" sz="3200" dirty="0" smtClean="0"/>
          </a:p>
          <a:p>
            <a:r>
              <a:rPr lang="es-CO" sz="3200" dirty="0" smtClean="0"/>
              <a:t>En tu cuaderno, escribe el vocabulario de la pagina 268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762000"/>
            <a:ext cx="6324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Actividad</a:t>
            </a:r>
            <a:r>
              <a:rPr lang="en-US" sz="3200" dirty="0" smtClean="0"/>
              <a:t> 3: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Write the 5 W’s in English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By looking at the vocabulary list you copied, write the equivalent of each “W” in Spanish. 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</TotalTime>
  <Words>148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5</cp:revision>
  <dcterms:created xsi:type="dcterms:W3CDTF">2012-04-30T17:41:33Z</dcterms:created>
  <dcterms:modified xsi:type="dcterms:W3CDTF">2012-04-30T21:20:56Z</dcterms:modified>
</cp:coreProperties>
</file>